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1" r:id="rId3"/>
    <p:sldId id="288" r:id="rId4"/>
    <p:sldId id="257" r:id="rId5"/>
    <p:sldId id="292" r:id="rId6"/>
    <p:sldId id="290" r:id="rId7"/>
    <p:sldId id="286" r:id="rId8"/>
    <p:sldId id="266" r:id="rId9"/>
    <p:sldId id="303" r:id="rId10"/>
    <p:sldId id="306" r:id="rId11"/>
    <p:sldId id="291" r:id="rId12"/>
    <p:sldId id="270" r:id="rId13"/>
    <p:sldId id="274" r:id="rId14"/>
    <p:sldId id="262" r:id="rId15"/>
    <p:sldId id="297" r:id="rId16"/>
    <p:sldId id="296" r:id="rId17"/>
    <p:sldId id="285" r:id="rId18"/>
    <p:sldId id="293" r:id="rId19"/>
    <p:sldId id="294" r:id="rId20"/>
    <p:sldId id="295" r:id="rId21"/>
    <p:sldId id="298" r:id="rId22"/>
    <p:sldId id="300" r:id="rId23"/>
    <p:sldId id="268" r:id="rId24"/>
    <p:sldId id="299" r:id="rId25"/>
    <p:sldId id="289" r:id="rId26"/>
    <p:sldId id="307" r:id="rId27"/>
    <p:sldId id="259" r:id="rId28"/>
    <p:sldId id="283" r:id="rId29"/>
    <p:sldId id="272" r:id="rId30"/>
    <p:sldId id="273" r:id="rId31"/>
    <p:sldId id="275" r:id="rId32"/>
    <p:sldId id="305" r:id="rId33"/>
    <p:sldId id="28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4B17FC-C75A-48E7-B752-0CC120FE86A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434345-908E-4CCF-8223-74BDE142854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17FC-C75A-48E7-B752-0CC120FE86A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4345-908E-4CCF-8223-74BDE14285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17FC-C75A-48E7-B752-0CC120FE86A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434345-908E-4CCF-8223-74BDE14285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17FC-C75A-48E7-B752-0CC120FE86A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4345-908E-4CCF-8223-74BDE142854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4B17FC-C75A-48E7-B752-0CC120FE86A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434345-908E-4CCF-8223-74BDE142854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17FC-C75A-48E7-B752-0CC120FE86A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4345-908E-4CCF-8223-74BDE142854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17FC-C75A-48E7-B752-0CC120FE86A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4345-908E-4CCF-8223-74BDE142854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17FC-C75A-48E7-B752-0CC120FE86A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4345-908E-4CCF-8223-74BDE142854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17FC-C75A-48E7-B752-0CC120FE86A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4345-908E-4CCF-8223-74BDE14285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17FC-C75A-48E7-B752-0CC120FE86A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434345-908E-4CCF-8223-74BDE142854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17FC-C75A-48E7-B752-0CC120FE86A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4345-908E-4CCF-8223-74BDE142854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5B4B17FC-C75A-48E7-B752-0CC120FE86A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4434345-908E-4CCF-8223-74BDE14285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en-US" sz="2400" dirty="0" smtClean="0"/>
              <a:t>Paul Meigio</a:t>
            </a:r>
          </a:p>
          <a:p>
            <a:pPr algn="r">
              <a:spcBef>
                <a:spcPts val="0"/>
              </a:spcBef>
            </a:pPr>
            <a:r>
              <a:rPr lang="en-US" sz="1800" dirty="0" smtClean="0"/>
              <a:t>MBA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drama in </a:t>
            </a:r>
            <a:r>
              <a:rPr lang="en-US" smtClean="0"/>
              <a:t>the workplace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51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approach</a:t>
            </a:r>
            <a:endParaRPr lang="en-US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839200" cy="499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243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28954"/>
            <a:ext cx="8839199" cy="500044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02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Hierarchy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624399"/>
            <a:ext cx="8924580" cy="508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977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757928"/>
          </a:xfrm>
        </p:spPr>
        <p:txBody>
          <a:bodyPr>
            <a:normAutofit fontScale="47500" lnSpcReduction="20000"/>
          </a:bodyPr>
          <a:lstStyle/>
          <a:p>
            <a:r>
              <a:rPr lang="en-US" sz="5100" dirty="0" smtClean="0"/>
              <a:t>A commander is not protected by an order from a minister or prince who is absent from the theater of operations and has little or no knowledge of the most recent turn of events. Every commander responsible for executing a plan that he considers bad or disastrous is criminal. </a:t>
            </a:r>
          </a:p>
          <a:p>
            <a:r>
              <a:rPr lang="en-US" sz="5100" dirty="0" smtClean="0"/>
              <a:t>INTRAPRENEUR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Responsibility vs. </a:t>
            </a:r>
            <a:r>
              <a:rPr lang="en-US" dirty="0" smtClean="0"/>
              <a:t>obedience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3976576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486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Mission Statement</a:t>
            </a:r>
          </a:p>
          <a:p>
            <a:r>
              <a:rPr lang="en-US" sz="3200" dirty="0" smtClean="0"/>
              <a:t>Vision Statement</a:t>
            </a:r>
          </a:p>
          <a:p>
            <a:r>
              <a:rPr lang="en-US" sz="3200" dirty="0" smtClean="0"/>
              <a:t>Core Values</a:t>
            </a:r>
          </a:p>
          <a:p>
            <a:r>
              <a:rPr lang="en-US" sz="3200" dirty="0" smtClean="0"/>
              <a:t>Core Competencies</a:t>
            </a:r>
          </a:p>
          <a:p>
            <a:r>
              <a:rPr lang="en-US" sz="3200" dirty="0" smtClean="0"/>
              <a:t>Strategic Plans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Company identity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256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Harley Davidson</a:t>
            </a:r>
          </a:p>
          <a:p>
            <a:pPr lvl="1"/>
            <a:r>
              <a:rPr lang="en-US" sz="2800" dirty="0" smtClean="0"/>
              <a:t>We fulfill dreams through the experience of motorcycling, by providing to motorcyclists and to the general public an expanding line of motorcycles and branded and services in selected market segments. </a:t>
            </a:r>
          </a:p>
          <a:p>
            <a:r>
              <a:rPr lang="en-US" sz="3000" dirty="0"/>
              <a:t> </a:t>
            </a:r>
            <a:r>
              <a:rPr lang="en-US" sz="3000" dirty="0" smtClean="0"/>
              <a:t>Ford Motor Company</a:t>
            </a:r>
          </a:p>
          <a:p>
            <a:pPr lvl="1"/>
            <a:r>
              <a:rPr lang="en-US" sz="2800" dirty="0" smtClean="0"/>
              <a:t>We are a global family with a proud heritage passionately committed to providing personal mobility for people around the world.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statement examples</a:t>
            </a:r>
          </a:p>
        </p:txBody>
      </p:sp>
    </p:spTree>
    <p:extLst>
      <p:ext uri="{BB962C8B-B14F-4D97-AF65-F5344CB8AC3E}">
        <p14:creationId xmlns:p14="http://schemas.microsoft.com/office/powerpoint/2010/main" val="3332343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Coca Cola</a:t>
            </a:r>
          </a:p>
          <a:p>
            <a:pPr lvl="1"/>
            <a:r>
              <a:rPr lang="en-US" sz="2800" dirty="0" smtClean="0"/>
              <a:t>To refresh the world. To inspire moments of optimism and happiness. To create value and make a difference.</a:t>
            </a:r>
          </a:p>
          <a:p>
            <a:r>
              <a:rPr lang="en-US" sz="2800" dirty="0" smtClean="0"/>
              <a:t>Nike</a:t>
            </a:r>
          </a:p>
          <a:p>
            <a:pPr lvl="1"/>
            <a:r>
              <a:rPr lang="en-US" sz="2800" dirty="0" smtClean="0"/>
              <a:t>To bring inspiration and innovation to every athlete in the world.</a:t>
            </a:r>
          </a:p>
          <a:p>
            <a:r>
              <a:rPr lang="en-US" sz="3000" dirty="0" smtClean="0"/>
              <a:t> IBM</a:t>
            </a:r>
          </a:p>
          <a:p>
            <a:pPr lvl="1"/>
            <a:r>
              <a:rPr lang="en-US" sz="2800" dirty="0" smtClean="0"/>
              <a:t>Operating a safe and secure government</a:t>
            </a:r>
          </a:p>
          <a:p>
            <a:endParaRPr lang="en-US" sz="2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statement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891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Make it a reality</a:t>
            </a:r>
          </a:p>
          <a:p>
            <a:r>
              <a:rPr lang="en-US" sz="3200" dirty="0" smtClean="0"/>
              <a:t>Make it crystal clear</a:t>
            </a:r>
          </a:p>
          <a:p>
            <a:r>
              <a:rPr lang="en-US" sz="3200" dirty="0" smtClean="0"/>
              <a:t>Be succinct and to the point</a:t>
            </a:r>
          </a:p>
          <a:p>
            <a:r>
              <a:rPr lang="en-US" sz="3200" dirty="0" smtClean="0"/>
              <a:t>It has to be from your soul</a:t>
            </a:r>
          </a:p>
          <a:p>
            <a:r>
              <a:rPr lang="en-US" sz="3200" dirty="0" smtClean="0"/>
              <a:t>Knowing-doing gap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67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8792963" cy="503089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844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8763000" cy="50291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892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8839200" cy="4953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769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8762999" cy="509026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364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4813"/>
            <a:ext cx="8839200" cy="503078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 phase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021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5000"/>
            <a:ext cx="4267200" cy="41148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40% of new employees fail within 18 months of being hired. 89% of the reason is due to the attitudes and behaviors that don’t fit into the culture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on the bus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727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Ask the KSAs and….</a:t>
            </a:r>
          </a:p>
          <a:p>
            <a:r>
              <a:rPr lang="en-US" sz="3200" dirty="0" smtClean="0"/>
              <a:t>Invite other employees to be on the   interview team</a:t>
            </a:r>
          </a:p>
          <a:p>
            <a:r>
              <a:rPr lang="en-US" sz="3200" dirty="0" smtClean="0"/>
              <a:t>Rehire, would you do it over again?</a:t>
            </a:r>
          </a:p>
          <a:p>
            <a:r>
              <a:rPr lang="en-US" sz="3200" dirty="0" smtClean="0"/>
              <a:t>What are you really looking for? How do you ask questions to find out?</a:t>
            </a:r>
          </a:p>
          <a:p>
            <a:endParaRPr lang="en-US" sz="3200" dirty="0" smtClean="0"/>
          </a:p>
          <a:p>
            <a:pPr marL="45720" indent="0">
              <a:buNone/>
            </a:pPr>
            <a:endParaRPr lang="en-US" sz="3200" dirty="0" smtClean="0"/>
          </a:p>
          <a:p>
            <a:endParaRPr lang="en-US" sz="3200" dirty="0" smtClean="0"/>
          </a:p>
          <a:p>
            <a:pPr marL="45720" indent="0">
              <a:buNone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Intake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462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8839200" cy="5105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131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8839200" cy="498471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Impacting not changing</a:t>
            </a:r>
          </a:p>
        </p:txBody>
      </p:sp>
    </p:spTree>
    <p:extLst>
      <p:ext uri="{BB962C8B-B14F-4D97-AF65-F5344CB8AC3E}">
        <p14:creationId xmlns:p14="http://schemas.microsoft.com/office/powerpoint/2010/main" val="725448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86" y="1719263"/>
            <a:ext cx="7844828" cy="44069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BACK KOTTER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075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are your core values?</a:t>
            </a:r>
          </a:p>
          <a:p>
            <a:pPr lvl="1"/>
            <a:r>
              <a:rPr lang="en-US" sz="3200" dirty="0" smtClean="0"/>
              <a:t>The sleep factor</a:t>
            </a:r>
          </a:p>
          <a:p>
            <a:pPr lvl="1"/>
            <a:r>
              <a:rPr lang="en-US" sz="3200" dirty="0" smtClean="0"/>
              <a:t>Least preferred coworker scale</a:t>
            </a:r>
          </a:p>
          <a:p>
            <a:pPr lvl="1"/>
            <a:r>
              <a:rPr lang="en-US" sz="3200" dirty="0" smtClean="0"/>
              <a:t>Employment Core Values Exercise</a:t>
            </a:r>
            <a:endParaRPr lang="en-US" sz="3200" dirty="0"/>
          </a:p>
          <a:p>
            <a:pPr lvl="1"/>
            <a:endParaRPr lang="en-US" sz="3200" dirty="0" smtClean="0"/>
          </a:p>
          <a:p>
            <a:pPr lvl="1"/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with yourself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04" y="1676399"/>
            <a:ext cx="4173196" cy="457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652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8763000" cy="510698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Ride the wave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837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 to language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8328"/>
            <a:ext cx="8991600" cy="509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46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762999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717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you?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839199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206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Its all about relationships</a:t>
            </a:r>
          </a:p>
          <a:p>
            <a:r>
              <a:rPr lang="en-US" dirty="0" smtClean="0"/>
              <a:t> People </a:t>
            </a:r>
            <a:r>
              <a:rPr lang="en-US" dirty="0"/>
              <a:t>follow who they like</a:t>
            </a:r>
          </a:p>
          <a:p>
            <a:r>
              <a:rPr lang="en-US" dirty="0" smtClean="0"/>
              <a:t> Don’t </a:t>
            </a:r>
            <a:r>
              <a:rPr lang="en-US" dirty="0"/>
              <a:t>try to make everyone just like you</a:t>
            </a:r>
            <a:r>
              <a:rPr lang="en-US" dirty="0" smtClean="0"/>
              <a:t>!</a:t>
            </a:r>
          </a:p>
          <a:p>
            <a:r>
              <a:rPr lang="en-US" dirty="0" smtClean="0"/>
              <a:t> Show </a:t>
            </a:r>
            <a:r>
              <a:rPr lang="en-US" dirty="0"/>
              <a:t>that you value the person</a:t>
            </a:r>
          </a:p>
          <a:p>
            <a:r>
              <a:rPr lang="en-US" dirty="0" smtClean="0"/>
              <a:t> Triads and group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901" y="2057400"/>
            <a:ext cx="1957699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161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800" dirty="0" smtClean="0"/>
              <a:t>D</a:t>
            </a:r>
            <a:r>
              <a:rPr lang="en-US" sz="2400" dirty="0" smtClean="0"/>
              <a:t>on’t force it, forge it</a:t>
            </a:r>
            <a:endParaRPr lang="en-US" sz="4800" dirty="0" smtClean="0"/>
          </a:p>
          <a:p>
            <a:r>
              <a:rPr lang="en-US" sz="4800" dirty="0" smtClean="0"/>
              <a:t>R</a:t>
            </a:r>
            <a:r>
              <a:rPr lang="en-US" sz="2400" dirty="0" smtClean="0"/>
              <a:t>ole model the behavior, attitudes, and language you want to see in the workplace</a:t>
            </a:r>
            <a:endParaRPr lang="en-US" sz="4800" dirty="0" smtClean="0"/>
          </a:p>
          <a:p>
            <a:r>
              <a:rPr lang="en-US" sz="4800" dirty="0" smtClean="0"/>
              <a:t>A</a:t>
            </a:r>
            <a:r>
              <a:rPr lang="en-US" sz="2400" dirty="0" smtClean="0"/>
              <a:t>ccentuate the positives</a:t>
            </a:r>
            <a:endParaRPr lang="en-US" sz="4800" dirty="0" smtClean="0"/>
          </a:p>
          <a:p>
            <a:r>
              <a:rPr lang="en-US" sz="4800" dirty="0" smtClean="0"/>
              <a:t>M</a:t>
            </a:r>
            <a:r>
              <a:rPr lang="en-US" sz="2400" dirty="0" smtClean="0"/>
              <a:t>obilize the partnerships and working relationships</a:t>
            </a:r>
            <a:endParaRPr lang="en-US" sz="4800" dirty="0" smtClean="0"/>
          </a:p>
          <a:p>
            <a:r>
              <a:rPr lang="en-US" sz="4800" dirty="0" smtClean="0"/>
              <a:t>A</a:t>
            </a:r>
            <a:r>
              <a:rPr lang="en-US" sz="2400" dirty="0" smtClean="0"/>
              <a:t>void the no-win arguments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deal with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4448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 &amp; A</a:t>
            </a:r>
            <a:endParaRPr lang="en-US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>
                <a:latin typeface="Arial Narrow" panose="020B0606020202030204" pitchFamily="34" charset="0"/>
              </a:rPr>
              <a:t>pmeigio@co.bonneville.id.us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0353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en-US" sz="3200" dirty="0" smtClean="0"/>
          </a:p>
          <a:p>
            <a:r>
              <a:rPr lang="en-US" sz="4000" b="1" dirty="0" smtClean="0">
                <a:effectLst/>
              </a:rPr>
              <a:t>Drama; </a:t>
            </a:r>
            <a:r>
              <a:rPr lang="en-US" sz="4000" dirty="0" smtClean="0"/>
              <a:t>any</a:t>
            </a:r>
            <a:r>
              <a:rPr lang="en-US" sz="4000" dirty="0" smtClean="0">
                <a:effectLst/>
              </a:rPr>
              <a:t> </a:t>
            </a:r>
            <a:r>
              <a:rPr lang="en-US" sz="4000" dirty="0"/>
              <a:t>situation</a:t>
            </a:r>
            <a:r>
              <a:rPr lang="en-US" sz="4000" dirty="0" smtClean="0">
                <a:effectLst/>
              </a:rPr>
              <a:t> </a:t>
            </a:r>
            <a:r>
              <a:rPr lang="en-US" sz="4000" dirty="0"/>
              <a:t>or</a:t>
            </a:r>
            <a:r>
              <a:rPr lang="en-US" sz="4000" dirty="0" smtClean="0">
                <a:effectLst/>
              </a:rPr>
              <a:t> </a:t>
            </a:r>
            <a:r>
              <a:rPr lang="en-US" sz="4000" dirty="0"/>
              <a:t>series</a:t>
            </a:r>
            <a:r>
              <a:rPr lang="en-US" sz="4000" dirty="0" smtClean="0">
                <a:effectLst/>
              </a:rPr>
              <a:t> </a:t>
            </a:r>
            <a:r>
              <a:rPr lang="en-US" sz="4000" dirty="0"/>
              <a:t>of</a:t>
            </a:r>
            <a:r>
              <a:rPr lang="en-US" sz="4000" dirty="0" smtClean="0">
                <a:effectLst/>
              </a:rPr>
              <a:t> </a:t>
            </a:r>
            <a:r>
              <a:rPr lang="en-US" sz="4000" dirty="0"/>
              <a:t>events</a:t>
            </a:r>
            <a:r>
              <a:rPr lang="en-US" sz="4000" dirty="0" smtClean="0">
                <a:effectLst/>
              </a:rPr>
              <a:t> </a:t>
            </a:r>
            <a:r>
              <a:rPr lang="en-US" sz="4000" dirty="0"/>
              <a:t>having</a:t>
            </a:r>
            <a:r>
              <a:rPr lang="en-US" sz="4000" dirty="0" smtClean="0">
                <a:effectLst/>
              </a:rPr>
              <a:t> </a:t>
            </a:r>
            <a:r>
              <a:rPr lang="en-US" sz="4000" dirty="0"/>
              <a:t>vivid,</a:t>
            </a:r>
            <a:r>
              <a:rPr lang="en-US" sz="4000" dirty="0" smtClean="0">
                <a:effectLst/>
              </a:rPr>
              <a:t> </a:t>
            </a:r>
            <a:r>
              <a:rPr lang="en-US" sz="4000" dirty="0"/>
              <a:t>emotional,</a:t>
            </a:r>
            <a:r>
              <a:rPr lang="en-US" sz="4000" dirty="0" smtClean="0">
                <a:effectLst/>
              </a:rPr>
              <a:t> </a:t>
            </a:r>
            <a:r>
              <a:rPr lang="en-US" sz="4000" dirty="0"/>
              <a:t>conflicting,</a:t>
            </a:r>
            <a:r>
              <a:rPr lang="en-US" sz="4000" dirty="0" smtClean="0">
                <a:effectLst/>
              </a:rPr>
              <a:t> </a:t>
            </a:r>
            <a:r>
              <a:rPr lang="en-US" sz="4000" dirty="0"/>
              <a:t>or</a:t>
            </a:r>
            <a:r>
              <a:rPr lang="en-US" sz="4000" dirty="0" smtClean="0">
                <a:effectLst/>
              </a:rPr>
              <a:t> </a:t>
            </a:r>
            <a:r>
              <a:rPr lang="en-US" sz="4000" dirty="0"/>
              <a:t>striking</a:t>
            </a:r>
            <a:r>
              <a:rPr lang="en-US" sz="4000" dirty="0" smtClean="0">
                <a:effectLst/>
              </a:rPr>
              <a:t> </a:t>
            </a:r>
            <a:r>
              <a:rPr lang="en-US" sz="4000" dirty="0"/>
              <a:t>interest</a:t>
            </a:r>
            <a:r>
              <a:rPr lang="en-US" sz="4000" dirty="0" smtClean="0">
                <a:effectLst/>
              </a:rPr>
              <a:t> </a:t>
            </a:r>
            <a:r>
              <a:rPr lang="en-US" sz="4000" dirty="0"/>
              <a:t>or</a:t>
            </a:r>
            <a:r>
              <a:rPr lang="en-US" sz="4000" dirty="0" smtClean="0">
                <a:effectLst/>
              </a:rPr>
              <a:t> </a:t>
            </a:r>
            <a:r>
              <a:rPr lang="en-US" sz="4000" dirty="0" smtClean="0"/>
              <a:t>results.</a:t>
            </a:r>
            <a:r>
              <a:rPr lang="en-US" sz="4000" dirty="0" smtClean="0">
                <a:effectLst/>
              </a:rPr>
              <a:t> 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34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3" y="1643856"/>
            <a:ext cx="8863188" cy="498554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vs. 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28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There is no right or wrong culture per se</a:t>
            </a:r>
          </a:p>
          <a:p>
            <a:r>
              <a:rPr lang="en-US" sz="3200" dirty="0" smtClean="0"/>
              <a:t>Matching the right culture</a:t>
            </a:r>
          </a:p>
          <a:p>
            <a:pPr lvl="1"/>
            <a:r>
              <a:rPr lang="en-US" sz="3200" dirty="0" smtClean="0"/>
              <a:t>To the industry</a:t>
            </a:r>
          </a:p>
          <a:p>
            <a:pPr lvl="1"/>
            <a:r>
              <a:rPr lang="en-US" sz="3200" dirty="0" smtClean="0"/>
              <a:t>To the business</a:t>
            </a:r>
          </a:p>
          <a:p>
            <a:pPr lvl="1"/>
            <a:r>
              <a:rPr lang="en-US" sz="3200" dirty="0" smtClean="0"/>
              <a:t>To the national and local culture</a:t>
            </a:r>
          </a:p>
          <a:p>
            <a:pPr lvl="1"/>
            <a:r>
              <a:rPr lang="en-US" sz="3200" dirty="0" smtClean="0"/>
              <a:t>To the consumer/market</a:t>
            </a:r>
          </a:p>
          <a:p>
            <a:pPr lvl="1"/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Ground rules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55647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97290"/>
            <a:ext cx="8915400" cy="510831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Types of Cultures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63685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0035"/>
            <a:ext cx="8839200" cy="657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207806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ARTIFACTS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2860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ESPOUSED VALUES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052131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ASSUMPTIONS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891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rip current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9263"/>
            <a:ext cx="8686800" cy="487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2060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875</TotalTime>
  <Words>479</Words>
  <Application>Microsoft Office PowerPoint</Application>
  <PresentationFormat>On-screen Show (4:3)</PresentationFormat>
  <Paragraphs>89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Grid</vt:lpstr>
      <vt:lpstr>Dealing with drama in the workplace</vt:lpstr>
      <vt:lpstr>Human resources</vt:lpstr>
      <vt:lpstr>outline</vt:lpstr>
      <vt:lpstr>Definition</vt:lpstr>
      <vt:lpstr>Climate vs. culture</vt:lpstr>
      <vt:lpstr>Ground rules</vt:lpstr>
      <vt:lpstr>Types of Cultures</vt:lpstr>
      <vt:lpstr>PowerPoint Presentation</vt:lpstr>
      <vt:lpstr>The rip current</vt:lpstr>
      <vt:lpstr>The approach</vt:lpstr>
      <vt:lpstr>institution</vt:lpstr>
      <vt:lpstr>Traditional Hierarchy</vt:lpstr>
      <vt:lpstr>Responsibility vs. obedience</vt:lpstr>
      <vt:lpstr>Company identity</vt:lpstr>
      <vt:lpstr>Mission statement examples</vt:lpstr>
      <vt:lpstr>Mission statement examples</vt:lpstr>
      <vt:lpstr>Core values</vt:lpstr>
      <vt:lpstr>examples</vt:lpstr>
      <vt:lpstr>examples</vt:lpstr>
      <vt:lpstr>examples</vt:lpstr>
      <vt:lpstr>Institution phase 2</vt:lpstr>
      <vt:lpstr>Getting on the bus</vt:lpstr>
      <vt:lpstr>Intake process</vt:lpstr>
      <vt:lpstr>Performance evaluations</vt:lpstr>
      <vt:lpstr>Impacting not changing</vt:lpstr>
      <vt:lpstr>WELCOME BACK KOTTER</vt:lpstr>
      <vt:lpstr>Start with yourself</vt:lpstr>
      <vt:lpstr>Ride the wave</vt:lpstr>
      <vt:lpstr>Listen to language</vt:lpstr>
      <vt:lpstr>Where are you?</vt:lpstr>
      <vt:lpstr>PowerPoint Presentation</vt:lpstr>
      <vt:lpstr>How to deal with </vt:lpstr>
      <vt:lpstr> pmeigio@co.bonneville.id.us</vt:lpstr>
    </vt:vector>
  </TitlesOfParts>
  <Company>Bonneville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CHANGING YOUR ORGANIZATIONAL CULTURE</dc:title>
  <dc:creator>Paul Meigio</dc:creator>
  <cp:lastModifiedBy>Darci Haug</cp:lastModifiedBy>
  <cp:revision>68</cp:revision>
  <dcterms:created xsi:type="dcterms:W3CDTF">2013-11-27T18:15:29Z</dcterms:created>
  <dcterms:modified xsi:type="dcterms:W3CDTF">2016-11-16T18:09:34Z</dcterms:modified>
</cp:coreProperties>
</file>